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081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889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095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588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8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525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2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8864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5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54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5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36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7898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6578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010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64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083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370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29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02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23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43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530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28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67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75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84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682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550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922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59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04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3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23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79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52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24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16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857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172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223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40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5669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06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907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527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46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802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082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246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75982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707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9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019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973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5082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5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091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7792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595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9298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85FC90-7736-5963-EAE4-47582D46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/>
              <a:t>Market Position</a:t>
            </a:r>
            <a:endParaRPr lang="zh-CN" altLang="en-US"/>
          </a:p>
        </p:txBody>
      </p:sp>
      <p:pic>
        <p:nvPicPr>
          <p:cNvPr id="16" name="Picture Placeholder 15" descr="A person writing on a whiteboard">
            <a:extLst>
              <a:ext uri="{FF2B5EF4-FFF2-40B4-BE49-F238E27FC236}">
                <a16:creationId xmlns:a16="http://schemas.microsoft.com/office/drawing/2014/main" id="{65D5C047-63DD-F905-995C-EB79536337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6D563-0AFC-BDF1-BE83-7D9CD927A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altLang="zh-CN" dirty="0"/>
              <a:t>Dominant in Niche AI Segments</a:t>
            </a:r>
            <a:endParaRPr lang="zh-CN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92898C-BD3B-6076-FE5B-1D3FC1212C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We lead in natural language processing solutions tailored for legal and healthcare industries.</a:t>
            </a:r>
            <a:endParaRPr lang="zh-CN" altLang="en-US" dirty="0"/>
          </a:p>
        </p:txBody>
      </p:sp>
      <p:pic>
        <p:nvPicPr>
          <p:cNvPr id="18" name="Picture Placeholder 17" descr="Group of people collaborating at a table.">
            <a:extLst>
              <a:ext uri="{FF2B5EF4-FFF2-40B4-BE49-F238E27FC236}">
                <a16:creationId xmlns:a16="http://schemas.microsoft.com/office/drawing/2014/main" id="{0163262D-C61F-CCFB-C035-8E83195EB4A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" r="81"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2EFBC6-2998-144B-B200-3C8906FC2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High Adoption in Enterprise SaaS</a:t>
            </a:r>
            <a:endParaRPr lang="zh-CN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888C7E-5B7C-47DB-921B-038681CF55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Our tools integrate seamlessly with enterprise platforms like Salesforce and Microsoft Teams.</a:t>
            </a:r>
            <a:endParaRPr lang="zh-CN" altLang="en-US" dirty="0"/>
          </a:p>
        </p:txBody>
      </p:sp>
      <p:pic>
        <p:nvPicPr>
          <p:cNvPr id="20" name="Picture Placeholder 19" descr="Woman writing on a whiteboard.">
            <a:extLst>
              <a:ext uri="{FF2B5EF4-FFF2-40B4-BE49-F238E27FC236}">
                <a16:creationId xmlns:a16="http://schemas.microsoft.com/office/drawing/2014/main" id="{EDA6C67A-5F85-2C1A-DF54-2B4E3908E9B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" r="272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55864B-7713-696C-C346-8CB4515120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266380"/>
            <a:ext cx="2247677" cy="645155"/>
          </a:xfrm>
        </p:spPr>
        <p:txBody>
          <a:bodyPr/>
          <a:lstStyle/>
          <a:p>
            <a:r>
              <a:rPr lang="en-US" altLang="zh-CN" dirty="0"/>
              <a:t>Backed by Cutting-Edge LLM Technology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571E4-0C22-96F7-3DC9-763C68F7C8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Our models are fine-tuned for domain-specific tasks with exceptional accuracy and latency.</a:t>
            </a:r>
          </a:p>
          <a:p>
            <a:pPr>
              <a:buNone/>
            </a:pPr>
            <a:br>
              <a:rPr lang="en-US" altLang="ko-KR" dirty="0"/>
            </a:br>
            <a:endParaRPr lang="zh-CN" altLang="en-US" dirty="0"/>
          </a:p>
        </p:txBody>
      </p:sp>
      <p:pic>
        <p:nvPicPr>
          <p:cNvPr id="22" name="Picture Placeholder 21" descr="Two colleagues collaborating on a project at a desk.">
            <a:extLst>
              <a:ext uri="{FF2B5EF4-FFF2-40B4-BE49-F238E27FC236}">
                <a16:creationId xmlns:a16="http://schemas.microsoft.com/office/drawing/2014/main" id="{E585A36A-CFCE-AB7B-F2FE-29C16DABBF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1CC92-CE45-C84A-6A75-9F4C077DF8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Growing Global Footprint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FAB0-49C7-A335-EA9E-1B0C4CB1F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Expanding rapidly across North America, Europe, and Southeast Asia, with localization capabilities built-in.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425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78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ui-sans-serif</vt:lpstr>
      <vt:lpstr>Aptos</vt:lpstr>
      <vt:lpstr>Arial</vt:lpstr>
      <vt:lpstr>Custom</vt:lpstr>
      <vt:lpstr>Market 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2025-05-07T15:10:05Z</dcterms:created>
  <dcterms:modified xsi:type="dcterms:W3CDTF">2025-05-10T07:31:20Z</dcterms:modified>
</cp:coreProperties>
</file>